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7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3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map0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68" y="2853"/>
            <a:ext cx="10692064" cy="755555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9" y="303214"/>
            <a:ext cx="5963840" cy="741114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日本</a:t>
            </a:r>
            <a:r>
              <a:rPr kumimoji="1" lang="ja-JP" altLang="en-US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各地から</a:t>
            </a:r>
            <a:endParaRPr kumimoji="1" lang="ja-JP" altLang="en-US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フリーフォーム 2"/>
          <p:cNvSpPr/>
          <p:nvPr/>
        </p:nvSpPr>
        <p:spPr>
          <a:xfrm rot="21005722">
            <a:off x="4243865" y="3806381"/>
            <a:ext cx="2874912" cy="735360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6250" h="644396">
                <a:moveTo>
                  <a:pt x="996250" y="0"/>
                </a:moveTo>
                <a:cubicBezTo>
                  <a:pt x="883713" y="253007"/>
                  <a:pt x="720176" y="420083"/>
                  <a:pt x="554134" y="519396"/>
                </a:cubicBezTo>
                <a:cubicBezTo>
                  <a:pt x="388092" y="618709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 3"/>
          <p:cNvSpPr/>
          <p:nvPr/>
        </p:nvSpPr>
        <p:spPr>
          <a:xfrm rot="15350378" flipH="1">
            <a:off x="6405513" y="2433133"/>
            <a:ext cx="1558942" cy="611829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6250" h="644396">
                <a:moveTo>
                  <a:pt x="996250" y="0"/>
                </a:moveTo>
                <a:cubicBezTo>
                  <a:pt x="883713" y="253007"/>
                  <a:pt x="720176" y="420083"/>
                  <a:pt x="554134" y="519396"/>
                </a:cubicBezTo>
                <a:cubicBezTo>
                  <a:pt x="388092" y="618709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/>
          <p:cNvSpPr/>
          <p:nvPr/>
        </p:nvSpPr>
        <p:spPr>
          <a:xfrm rot="804128">
            <a:off x="5122204" y="3275058"/>
            <a:ext cx="1749501" cy="1375123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  <a:gd name="connsiteX0" fmla="*/ 996250 w 996250"/>
              <a:gd name="connsiteY0" fmla="*/ 0 h 644396"/>
              <a:gd name="connsiteX1" fmla="*/ 793279 w 996250"/>
              <a:gd name="connsiteY1" fmla="*/ 528224 h 644396"/>
              <a:gd name="connsiteX2" fmla="*/ 0 w 996250"/>
              <a:gd name="connsiteY2" fmla="*/ 595876 h 644396"/>
              <a:gd name="connsiteX0" fmla="*/ 996250 w 996250"/>
              <a:gd name="connsiteY0" fmla="*/ 0 h 719671"/>
              <a:gd name="connsiteX1" fmla="*/ 793279 w 996250"/>
              <a:gd name="connsiteY1" fmla="*/ 528224 h 719671"/>
              <a:gd name="connsiteX2" fmla="*/ 0 w 996250"/>
              <a:gd name="connsiteY2" fmla="*/ 595876 h 719671"/>
              <a:gd name="connsiteX0" fmla="*/ 996250 w 1021913"/>
              <a:gd name="connsiteY0" fmla="*/ 0 h 719671"/>
              <a:gd name="connsiteX1" fmla="*/ 793279 w 1021913"/>
              <a:gd name="connsiteY1" fmla="*/ 528224 h 719671"/>
              <a:gd name="connsiteX2" fmla="*/ 0 w 1021913"/>
              <a:gd name="connsiteY2" fmla="*/ 595876 h 719671"/>
              <a:gd name="connsiteX0" fmla="*/ 996250 w 1048771"/>
              <a:gd name="connsiteY0" fmla="*/ 0 h 719671"/>
              <a:gd name="connsiteX1" fmla="*/ 793279 w 1048771"/>
              <a:gd name="connsiteY1" fmla="*/ 528224 h 719671"/>
              <a:gd name="connsiteX2" fmla="*/ 0 w 1048771"/>
              <a:gd name="connsiteY2" fmla="*/ 595876 h 719671"/>
              <a:gd name="connsiteX0" fmla="*/ 996250 w 1055553"/>
              <a:gd name="connsiteY0" fmla="*/ 0 h 719671"/>
              <a:gd name="connsiteX1" fmla="*/ 793279 w 1055553"/>
              <a:gd name="connsiteY1" fmla="*/ 528224 h 719671"/>
              <a:gd name="connsiteX2" fmla="*/ 0 w 1055553"/>
              <a:gd name="connsiteY2" fmla="*/ 595876 h 719671"/>
              <a:gd name="connsiteX0" fmla="*/ 996250 w 1055553"/>
              <a:gd name="connsiteY0" fmla="*/ 0 h 719671"/>
              <a:gd name="connsiteX1" fmla="*/ 661451 w 1055553"/>
              <a:gd name="connsiteY1" fmla="*/ 426703 h 719671"/>
              <a:gd name="connsiteX2" fmla="*/ 0 w 1055553"/>
              <a:gd name="connsiteY2" fmla="*/ 595876 h 719671"/>
              <a:gd name="connsiteX0" fmla="*/ 996250 w 1055553"/>
              <a:gd name="connsiteY0" fmla="*/ 0 h 595876"/>
              <a:gd name="connsiteX1" fmla="*/ 661451 w 1055553"/>
              <a:gd name="connsiteY1" fmla="*/ 426703 h 595876"/>
              <a:gd name="connsiteX2" fmla="*/ 0 w 1055553"/>
              <a:gd name="connsiteY2" fmla="*/ 595876 h 595876"/>
              <a:gd name="connsiteX0" fmla="*/ 996250 w 1055553"/>
              <a:gd name="connsiteY0" fmla="*/ 0 h 595876"/>
              <a:gd name="connsiteX1" fmla="*/ 661451 w 1055553"/>
              <a:gd name="connsiteY1" fmla="*/ 426703 h 595876"/>
              <a:gd name="connsiteX2" fmla="*/ 0 w 1055553"/>
              <a:gd name="connsiteY2" fmla="*/ 595876 h 595876"/>
              <a:gd name="connsiteX0" fmla="*/ 996250 w 996250"/>
              <a:gd name="connsiteY0" fmla="*/ 0 h 595876"/>
              <a:gd name="connsiteX1" fmla="*/ 661451 w 996250"/>
              <a:gd name="connsiteY1" fmla="*/ 426703 h 595876"/>
              <a:gd name="connsiteX2" fmla="*/ 0 w 996250"/>
              <a:gd name="connsiteY2" fmla="*/ 595876 h 595876"/>
              <a:gd name="connsiteX0" fmla="*/ 996250 w 996250"/>
              <a:gd name="connsiteY0" fmla="*/ 0 h 595876"/>
              <a:gd name="connsiteX1" fmla="*/ 661451 w 996250"/>
              <a:gd name="connsiteY1" fmla="*/ 426703 h 595876"/>
              <a:gd name="connsiteX2" fmla="*/ 0 w 996250"/>
              <a:gd name="connsiteY2" fmla="*/ 595876 h 595876"/>
              <a:gd name="connsiteX0" fmla="*/ 996250 w 996250"/>
              <a:gd name="connsiteY0" fmla="*/ 0 h 595876"/>
              <a:gd name="connsiteX1" fmla="*/ 661451 w 996250"/>
              <a:gd name="connsiteY1" fmla="*/ 426703 h 595876"/>
              <a:gd name="connsiteX2" fmla="*/ 0 w 996250"/>
              <a:gd name="connsiteY2" fmla="*/ 595876 h 595876"/>
              <a:gd name="connsiteX0" fmla="*/ 996250 w 996250"/>
              <a:gd name="connsiteY0" fmla="*/ 0 h 595876"/>
              <a:gd name="connsiteX1" fmla="*/ 520033 w 996250"/>
              <a:gd name="connsiteY1" fmla="*/ 472738 h 595876"/>
              <a:gd name="connsiteX2" fmla="*/ 0 w 996250"/>
              <a:gd name="connsiteY2" fmla="*/ 595876 h 595876"/>
              <a:gd name="connsiteX0" fmla="*/ 1109922 w 1109922"/>
              <a:gd name="connsiteY0" fmla="*/ 0 h 926490"/>
              <a:gd name="connsiteX1" fmla="*/ 633705 w 1109922"/>
              <a:gd name="connsiteY1" fmla="*/ 472738 h 926490"/>
              <a:gd name="connsiteX2" fmla="*/ 0 w 1109922"/>
              <a:gd name="connsiteY2" fmla="*/ 926490 h 926490"/>
              <a:gd name="connsiteX0" fmla="*/ 1109922 w 1109922"/>
              <a:gd name="connsiteY0" fmla="*/ 0 h 926490"/>
              <a:gd name="connsiteX1" fmla="*/ 633705 w 1109922"/>
              <a:gd name="connsiteY1" fmla="*/ 472738 h 926490"/>
              <a:gd name="connsiteX2" fmla="*/ 0 w 1109922"/>
              <a:gd name="connsiteY2" fmla="*/ 926490 h 926490"/>
              <a:gd name="connsiteX0" fmla="*/ 1109922 w 1109922"/>
              <a:gd name="connsiteY0" fmla="*/ 0 h 926490"/>
              <a:gd name="connsiteX1" fmla="*/ 633705 w 1109922"/>
              <a:gd name="connsiteY1" fmla="*/ 472738 h 926490"/>
              <a:gd name="connsiteX2" fmla="*/ 0 w 1109922"/>
              <a:gd name="connsiteY2" fmla="*/ 926490 h 926490"/>
              <a:gd name="connsiteX0" fmla="*/ 1109922 w 1109922"/>
              <a:gd name="connsiteY0" fmla="*/ 0 h 926490"/>
              <a:gd name="connsiteX1" fmla="*/ 658086 w 1109922"/>
              <a:gd name="connsiteY1" fmla="*/ 510597 h 926490"/>
              <a:gd name="connsiteX2" fmla="*/ 0 w 1109922"/>
              <a:gd name="connsiteY2" fmla="*/ 926490 h 926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09922" h="926490">
                <a:moveTo>
                  <a:pt x="1109922" y="0"/>
                </a:moveTo>
                <a:cubicBezTo>
                  <a:pt x="896917" y="345373"/>
                  <a:pt x="843073" y="356182"/>
                  <a:pt x="658086" y="510597"/>
                </a:cubicBezTo>
                <a:cubicBezTo>
                  <a:pt x="473099" y="665012"/>
                  <a:pt x="272498" y="762333"/>
                  <a:pt x="0" y="926490"/>
                </a:cubicBezTo>
              </a:path>
            </a:pathLst>
          </a:custGeom>
          <a:ln w="76200">
            <a:solidFill>
              <a:schemeClr val="accent6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/>
          <p:cNvSpPr/>
          <p:nvPr/>
        </p:nvSpPr>
        <p:spPr>
          <a:xfrm rot="17807229" flipV="1">
            <a:off x="6526497" y="3419159"/>
            <a:ext cx="370721" cy="451445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6250" h="644396">
                <a:moveTo>
                  <a:pt x="996250" y="0"/>
                </a:moveTo>
                <a:cubicBezTo>
                  <a:pt x="883713" y="253007"/>
                  <a:pt x="720176" y="420083"/>
                  <a:pt x="554134" y="519396"/>
                </a:cubicBezTo>
                <a:cubicBezTo>
                  <a:pt x="388092" y="618709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/>
          <p:cNvSpPr/>
          <p:nvPr/>
        </p:nvSpPr>
        <p:spPr>
          <a:xfrm rot="20067822">
            <a:off x="2732235" y="4687720"/>
            <a:ext cx="4843619" cy="1328802"/>
          </a:xfrm>
          <a:custGeom>
            <a:avLst/>
            <a:gdLst>
              <a:gd name="connsiteX0" fmla="*/ 928468 w 928468"/>
              <a:gd name="connsiteY0" fmla="*/ 295421 h 295421"/>
              <a:gd name="connsiteX1" fmla="*/ 295422 w 928468"/>
              <a:gd name="connsiteY1" fmla="*/ 267286 h 295421"/>
              <a:gd name="connsiteX2" fmla="*/ 0 w 928468"/>
              <a:gd name="connsiteY2" fmla="*/ 0 h 295421"/>
              <a:gd name="connsiteX0" fmla="*/ 972388 w 972388"/>
              <a:gd name="connsiteY0" fmla="*/ 0 h 848659"/>
              <a:gd name="connsiteX1" fmla="*/ 295422 w 972388"/>
              <a:gd name="connsiteY1" fmla="*/ 848659 h 848659"/>
              <a:gd name="connsiteX2" fmla="*/ 0 w 972388"/>
              <a:gd name="connsiteY2" fmla="*/ 581373 h 848659"/>
              <a:gd name="connsiteX0" fmla="*/ 972388 w 972388"/>
              <a:gd name="connsiteY0" fmla="*/ 0 h 767196"/>
              <a:gd name="connsiteX1" fmla="*/ 612348 w 972388"/>
              <a:gd name="connsiteY1" fmla="*/ 767196 h 767196"/>
              <a:gd name="connsiteX2" fmla="*/ 0 w 972388"/>
              <a:gd name="connsiteY2" fmla="*/ 581373 h 767196"/>
              <a:gd name="connsiteX0" fmla="*/ 972388 w 972388"/>
              <a:gd name="connsiteY0" fmla="*/ 0 h 581373"/>
              <a:gd name="connsiteX1" fmla="*/ 0 w 972388"/>
              <a:gd name="connsiteY1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532504 w 972388"/>
              <a:gd name="connsiteY1" fmla="*/ 2635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12348 w 972388"/>
              <a:gd name="connsiteY1" fmla="*/ 547998 h 581373"/>
              <a:gd name="connsiteX2" fmla="*/ 0 w 972388"/>
              <a:gd name="connsiteY2" fmla="*/ 581373 h 581373"/>
              <a:gd name="connsiteX0" fmla="*/ 972388 w 972388"/>
              <a:gd name="connsiteY0" fmla="*/ 0 h 644892"/>
              <a:gd name="connsiteX1" fmla="*/ 612348 w 972388"/>
              <a:gd name="connsiteY1" fmla="*/ 547998 h 644892"/>
              <a:gd name="connsiteX2" fmla="*/ 0 w 972388"/>
              <a:gd name="connsiteY2" fmla="*/ 581373 h 644892"/>
              <a:gd name="connsiteX0" fmla="*/ 972388 w 972388"/>
              <a:gd name="connsiteY0" fmla="*/ 0 h 581373"/>
              <a:gd name="connsiteX1" fmla="*/ 511849 w 972388"/>
              <a:gd name="connsiteY1" fmla="*/ 474859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39265 w 972388"/>
              <a:gd name="connsiteY1" fmla="*/ 426407 h 581373"/>
              <a:gd name="connsiteX2" fmla="*/ 0 w 972388"/>
              <a:gd name="connsiteY2" fmla="*/ 581373 h 581373"/>
              <a:gd name="connsiteX0" fmla="*/ 972388 w 972388"/>
              <a:gd name="connsiteY0" fmla="*/ 0 h 581373"/>
              <a:gd name="connsiteX1" fmla="*/ 603104 w 972388"/>
              <a:gd name="connsiteY1" fmla="*/ 479667 h 581373"/>
              <a:gd name="connsiteX2" fmla="*/ 0 w 972388"/>
              <a:gd name="connsiteY2" fmla="*/ 581373 h 581373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972388"/>
              <a:gd name="connsiteY0" fmla="*/ 0 h 614087"/>
              <a:gd name="connsiteX1" fmla="*/ 589027 w 972388"/>
              <a:gd name="connsiteY1" fmla="*/ 517192 h 614087"/>
              <a:gd name="connsiteX2" fmla="*/ 0 w 972388"/>
              <a:gd name="connsiteY2" fmla="*/ 581373 h 614087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34722"/>
              <a:gd name="connsiteY0" fmla="*/ 81853 h 695940"/>
              <a:gd name="connsiteX1" fmla="*/ 970828 w 1034722"/>
              <a:gd name="connsiteY1" fmla="*/ 86199 h 695940"/>
              <a:gd name="connsiteX2" fmla="*/ 589027 w 1034722"/>
              <a:gd name="connsiteY2" fmla="*/ 599045 h 695940"/>
              <a:gd name="connsiteX3" fmla="*/ 0 w 1034722"/>
              <a:gd name="connsiteY3" fmla="*/ 663226 h 695940"/>
              <a:gd name="connsiteX0" fmla="*/ 972388 w 1003278"/>
              <a:gd name="connsiteY0" fmla="*/ 114910 h 728997"/>
              <a:gd name="connsiteX1" fmla="*/ 970828 w 1003278"/>
              <a:gd name="connsiteY1" fmla="*/ 119256 h 728997"/>
              <a:gd name="connsiteX2" fmla="*/ 589027 w 1003278"/>
              <a:gd name="connsiteY2" fmla="*/ 632102 h 728997"/>
              <a:gd name="connsiteX3" fmla="*/ 0 w 1003278"/>
              <a:gd name="connsiteY3" fmla="*/ 696283 h 728997"/>
              <a:gd name="connsiteX0" fmla="*/ 972388 w 1232934"/>
              <a:gd name="connsiteY0" fmla="*/ 119717 h 733804"/>
              <a:gd name="connsiteX1" fmla="*/ 1200484 w 1232934"/>
              <a:gd name="connsiteY1" fmla="*/ 119256 h 733804"/>
              <a:gd name="connsiteX2" fmla="*/ 589027 w 1232934"/>
              <a:gd name="connsiteY2" fmla="*/ 636909 h 733804"/>
              <a:gd name="connsiteX3" fmla="*/ 0 w 1232934"/>
              <a:gd name="connsiteY3" fmla="*/ 701090 h 733804"/>
              <a:gd name="connsiteX0" fmla="*/ 1200484 w 1200484"/>
              <a:gd name="connsiteY0" fmla="*/ 0 h 614548"/>
              <a:gd name="connsiteX1" fmla="*/ 589027 w 1200484"/>
              <a:gd name="connsiteY1" fmla="*/ 517653 h 614548"/>
              <a:gd name="connsiteX2" fmla="*/ 0 w 1200484"/>
              <a:gd name="connsiteY2" fmla="*/ 581834 h 614548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977280 w 977280"/>
              <a:gd name="connsiteY0" fmla="*/ 0 h 596300"/>
              <a:gd name="connsiteX1" fmla="*/ 589027 w 977280"/>
              <a:gd name="connsiteY1" fmla="*/ 499405 h 596300"/>
              <a:gd name="connsiteX2" fmla="*/ 0 w 977280"/>
              <a:gd name="connsiteY2" fmla="*/ 563586 h 596300"/>
              <a:gd name="connsiteX0" fmla="*/ 1041705 w 1041705"/>
              <a:gd name="connsiteY0" fmla="*/ 0 h 594174"/>
              <a:gd name="connsiteX1" fmla="*/ 653452 w 1041705"/>
              <a:gd name="connsiteY1" fmla="*/ 499405 h 594174"/>
              <a:gd name="connsiteX2" fmla="*/ 98171 w 1041705"/>
              <a:gd name="connsiteY2" fmla="*/ 568611 h 594174"/>
              <a:gd name="connsiteX3" fmla="*/ 64425 w 1041705"/>
              <a:gd name="connsiteY3" fmla="*/ 563586 h 594174"/>
              <a:gd name="connsiteX0" fmla="*/ 943534 w 943534"/>
              <a:gd name="connsiteY0" fmla="*/ 0 h 594174"/>
              <a:gd name="connsiteX1" fmla="*/ 555281 w 943534"/>
              <a:gd name="connsiteY1" fmla="*/ 499405 h 594174"/>
              <a:gd name="connsiteX2" fmla="*/ 0 w 943534"/>
              <a:gd name="connsiteY2" fmla="*/ 568611 h 594174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594088"/>
              <a:gd name="connsiteX1" fmla="*/ 555281 w 943534"/>
              <a:gd name="connsiteY1" fmla="*/ 499405 h 594088"/>
              <a:gd name="connsiteX2" fmla="*/ 94795 w 943534"/>
              <a:gd name="connsiteY2" fmla="*/ 573425 h 594088"/>
              <a:gd name="connsiteX3" fmla="*/ 0 w 943534"/>
              <a:gd name="connsiteY3" fmla="*/ 568611 h 594088"/>
              <a:gd name="connsiteX0" fmla="*/ 943534 w 943534"/>
              <a:gd name="connsiteY0" fmla="*/ 0 h 639738"/>
              <a:gd name="connsiteX1" fmla="*/ 555281 w 943534"/>
              <a:gd name="connsiteY1" fmla="*/ 499405 h 639738"/>
              <a:gd name="connsiteX2" fmla="*/ 94795 w 943534"/>
              <a:gd name="connsiteY2" fmla="*/ 573425 h 639738"/>
              <a:gd name="connsiteX3" fmla="*/ 0 w 943534"/>
              <a:gd name="connsiteY3" fmla="*/ 568611 h 639738"/>
              <a:gd name="connsiteX0" fmla="*/ 848739 w 848739"/>
              <a:gd name="connsiteY0" fmla="*/ 0 h 594088"/>
              <a:gd name="connsiteX1" fmla="*/ 460486 w 848739"/>
              <a:gd name="connsiteY1" fmla="*/ 499405 h 594088"/>
              <a:gd name="connsiteX2" fmla="*/ 0 w 848739"/>
              <a:gd name="connsiteY2" fmla="*/ 573425 h 594088"/>
              <a:gd name="connsiteX0" fmla="*/ 848739 w 848739"/>
              <a:gd name="connsiteY0" fmla="*/ 0 h 621945"/>
              <a:gd name="connsiteX1" fmla="*/ 460486 w 848739"/>
              <a:gd name="connsiteY1" fmla="*/ 499405 h 621945"/>
              <a:gd name="connsiteX2" fmla="*/ 0 w 848739"/>
              <a:gd name="connsiteY2" fmla="*/ 573425 h 621945"/>
              <a:gd name="connsiteX0" fmla="*/ 986050 w 986050"/>
              <a:gd name="connsiteY0" fmla="*/ 0 h 594088"/>
              <a:gd name="connsiteX1" fmla="*/ 597797 w 986050"/>
              <a:gd name="connsiteY1" fmla="*/ 499405 h 594088"/>
              <a:gd name="connsiteX2" fmla="*/ 0 w 986050"/>
              <a:gd name="connsiteY2" fmla="*/ 527492 h 594088"/>
              <a:gd name="connsiteX0" fmla="*/ 986050 w 986050"/>
              <a:gd name="connsiteY0" fmla="*/ 0 h 614080"/>
              <a:gd name="connsiteX1" fmla="*/ 543934 w 986050"/>
              <a:gd name="connsiteY1" fmla="*/ 519397 h 614080"/>
              <a:gd name="connsiteX2" fmla="*/ 0 w 986050"/>
              <a:gd name="connsiteY2" fmla="*/ 527492 h 614080"/>
              <a:gd name="connsiteX0" fmla="*/ 986050 w 986050"/>
              <a:gd name="connsiteY0" fmla="*/ 0 h 638276"/>
              <a:gd name="connsiteX1" fmla="*/ 565765 w 986050"/>
              <a:gd name="connsiteY1" fmla="*/ 543593 h 638276"/>
              <a:gd name="connsiteX2" fmla="*/ 0 w 986050"/>
              <a:gd name="connsiteY2" fmla="*/ 527492 h 638276"/>
              <a:gd name="connsiteX0" fmla="*/ 986050 w 986050"/>
              <a:gd name="connsiteY0" fmla="*/ 0 h 623309"/>
              <a:gd name="connsiteX1" fmla="*/ 565765 w 986050"/>
              <a:gd name="connsiteY1" fmla="*/ 543593 h 623309"/>
              <a:gd name="connsiteX2" fmla="*/ 0 w 986050"/>
              <a:gd name="connsiteY2" fmla="*/ 527492 h 623309"/>
              <a:gd name="connsiteX0" fmla="*/ 986050 w 986050"/>
              <a:gd name="connsiteY0" fmla="*/ 0 h 599112"/>
              <a:gd name="connsiteX1" fmla="*/ 543934 w 986050"/>
              <a:gd name="connsiteY1" fmla="*/ 519396 h 599112"/>
              <a:gd name="connsiteX2" fmla="*/ 0 w 986050"/>
              <a:gd name="connsiteY2" fmla="*/ 527492 h 599112"/>
              <a:gd name="connsiteX0" fmla="*/ 956465 w 956465"/>
              <a:gd name="connsiteY0" fmla="*/ 0 h 661929"/>
              <a:gd name="connsiteX1" fmla="*/ 514349 w 956465"/>
              <a:gd name="connsiteY1" fmla="*/ 519396 h 661929"/>
              <a:gd name="connsiteX2" fmla="*/ 0 w 956465"/>
              <a:gd name="connsiteY2" fmla="*/ 613409 h 661929"/>
              <a:gd name="connsiteX0" fmla="*/ 978296 w 978296"/>
              <a:gd name="connsiteY0" fmla="*/ 0 h 637732"/>
              <a:gd name="connsiteX1" fmla="*/ 536180 w 978296"/>
              <a:gd name="connsiteY1" fmla="*/ 519396 h 637732"/>
              <a:gd name="connsiteX2" fmla="*/ 0 w 978296"/>
              <a:gd name="connsiteY2" fmla="*/ 589212 h 637732"/>
              <a:gd name="connsiteX0" fmla="*/ 996250 w 996250"/>
              <a:gd name="connsiteY0" fmla="*/ 0 h 644396"/>
              <a:gd name="connsiteX1" fmla="*/ 554134 w 996250"/>
              <a:gd name="connsiteY1" fmla="*/ 519396 h 644396"/>
              <a:gd name="connsiteX2" fmla="*/ 0 w 996250"/>
              <a:gd name="connsiteY2" fmla="*/ 595876 h 644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6250" h="644396">
                <a:moveTo>
                  <a:pt x="996250" y="0"/>
                </a:moveTo>
                <a:cubicBezTo>
                  <a:pt x="883713" y="253007"/>
                  <a:pt x="720176" y="420083"/>
                  <a:pt x="554134" y="519396"/>
                </a:cubicBezTo>
                <a:cubicBezTo>
                  <a:pt x="388092" y="618709"/>
                  <a:pt x="106591" y="644396"/>
                  <a:pt x="0" y="595876"/>
                </a:cubicBezTo>
              </a:path>
            </a:pathLst>
          </a:custGeom>
          <a:ln w="76200">
            <a:solidFill>
              <a:schemeClr val="accent6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10196" y="1260351"/>
            <a:ext cx="37625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地図</a:t>
            </a:r>
            <a:r>
              <a:rPr lang="ja-JP" altLang="en-US" dirty="0" smtClean="0"/>
              <a:t>は</a:t>
            </a:r>
            <a:r>
              <a:rPr lang="ja-JP" altLang="en-US" dirty="0" smtClean="0"/>
              <a:t>スライドマスタで移動や削除などができます。</a:t>
            </a:r>
            <a:endParaRPr kumimoji="1" lang="ja-JP" altLang="en-US" dirty="0"/>
          </a:p>
        </p:txBody>
      </p:sp>
      <p:pic>
        <p:nvPicPr>
          <p:cNvPr id="21" name="図 20" descr="BD08886_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2764" y="1908423"/>
            <a:ext cx="1152128" cy="1372330"/>
          </a:xfrm>
          <a:prstGeom prst="rect">
            <a:avLst/>
          </a:prstGeom>
        </p:spPr>
      </p:pic>
      <p:pic>
        <p:nvPicPr>
          <p:cNvPr id="22" name="図 21" descr="BD08890_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66380" y="4068663"/>
            <a:ext cx="1452160" cy="1440160"/>
          </a:xfrm>
          <a:prstGeom prst="rect">
            <a:avLst/>
          </a:prstGeom>
        </p:spPr>
      </p:pic>
      <p:pic>
        <p:nvPicPr>
          <p:cNvPr id="23" name="図 22" descr="BD08879_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78948" y="1980431"/>
            <a:ext cx="1835574" cy="1128072"/>
          </a:xfrm>
          <a:prstGeom prst="rect">
            <a:avLst/>
          </a:prstGeom>
        </p:spPr>
      </p:pic>
      <p:pic>
        <p:nvPicPr>
          <p:cNvPr id="24" name="図 23" descr="BD08889_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82604" y="2844527"/>
            <a:ext cx="1584176" cy="1248788"/>
          </a:xfrm>
          <a:prstGeom prst="rect">
            <a:avLst/>
          </a:prstGeom>
        </p:spPr>
      </p:pic>
      <p:pic>
        <p:nvPicPr>
          <p:cNvPr id="25" name="図 24" descr="BD08887_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86660" y="5868863"/>
            <a:ext cx="1440158" cy="104434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japan map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japan map</vt:lpstr>
      <vt:lpstr>日本各地から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2015-02-20T13:40:32Z</dcterms:modified>
</cp:coreProperties>
</file>